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63" r:id="rId5"/>
  </p:sldIdLst>
  <p:sldSz cx="12192000" cy="6858000"/>
  <p:notesSz cx="6846888" cy="9980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76" d="100"/>
          <a:sy n="76" d="100"/>
        </p:scale>
        <p:origin x="67" y="2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56C9AE2-3EEA-4B9E-BA29-1FFB0638F01C}" type="datetimeFigureOut">
              <a:rPr kumimoji="1" lang="ja-JP" altLang="en-US" smtClean="0"/>
              <a:t>2020/2/4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F0CFD38-697F-4C90-A290-ACE161E15E22}" type="slidenum">
              <a:rPr kumimoji="1" lang="ja-JP" altLang="en-US" smtClean="0"/>
              <a:t>‹#›</a:t>
            </a:fld>
            <a:endParaRPr kumimoji="1" lang="ja-JP" altLang="en-US"/>
          </a:p>
        </p:txBody>
      </p:sp>
    </p:spTree>
    <p:extLst>
      <p:ext uri="{BB962C8B-B14F-4D97-AF65-F5344CB8AC3E}">
        <p14:creationId xmlns:p14="http://schemas.microsoft.com/office/powerpoint/2010/main" val="3904383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56C9AE2-3EEA-4B9E-BA29-1FFB0638F01C}" type="datetimeFigureOut">
              <a:rPr kumimoji="1" lang="ja-JP" altLang="en-US" smtClean="0"/>
              <a:t>2020/2/4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F0CFD38-697F-4C90-A290-ACE161E15E22}" type="slidenum">
              <a:rPr kumimoji="1" lang="ja-JP" altLang="en-US" smtClean="0"/>
              <a:t>‹#›</a:t>
            </a:fld>
            <a:endParaRPr kumimoji="1" lang="ja-JP" altLang="en-US"/>
          </a:p>
        </p:txBody>
      </p:sp>
    </p:spTree>
    <p:extLst>
      <p:ext uri="{BB962C8B-B14F-4D97-AF65-F5344CB8AC3E}">
        <p14:creationId xmlns:p14="http://schemas.microsoft.com/office/powerpoint/2010/main" val="4260758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56C9AE2-3EEA-4B9E-BA29-1FFB0638F01C}" type="datetimeFigureOut">
              <a:rPr kumimoji="1" lang="ja-JP" altLang="en-US" smtClean="0"/>
              <a:t>2020/2/4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F0CFD38-697F-4C90-A290-ACE161E15E22}" type="slidenum">
              <a:rPr kumimoji="1" lang="ja-JP" altLang="en-US" smtClean="0"/>
              <a:t>‹#›</a:t>
            </a:fld>
            <a:endParaRPr kumimoji="1" lang="ja-JP" altLang="en-US"/>
          </a:p>
        </p:txBody>
      </p:sp>
    </p:spTree>
    <p:extLst>
      <p:ext uri="{BB962C8B-B14F-4D97-AF65-F5344CB8AC3E}">
        <p14:creationId xmlns:p14="http://schemas.microsoft.com/office/powerpoint/2010/main" val="1251083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56C9AE2-3EEA-4B9E-BA29-1FFB0638F01C}" type="datetimeFigureOut">
              <a:rPr kumimoji="1" lang="ja-JP" altLang="en-US" smtClean="0"/>
              <a:t>2020/2/4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F0CFD38-697F-4C90-A290-ACE161E15E22}" type="slidenum">
              <a:rPr kumimoji="1" lang="ja-JP" altLang="en-US" smtClean="0"/>
              <a:t>‹#›</a:t>
            </a:fld>
            <a:endParaRPr kumimoji="1" lang="ja-JP" altLang="en-US"/>
          </a:p>
        </p:txBody>
      </p:sp>
    </p:spTree>
    <p:extLst>
      <p:ext uri="{BB962C8B-B14F-4D97-AF65-F5344CB8AC3E}">
        <p14:creationId xmlns:p14="http://schemas.microsoft.com/office/powerpoint/2010/main" val="2809190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56C9AE2-3EEA-4B9E-BA29-1FFB0638F01C}" type="datetimeFigureOut">
              <a:rPr kumimoji="1" lang="ja-JP" altLang="en-US" smtClean="0"/>
              <a:t>2020/2/4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F0CFD38-697F-4C90-A290-ACE161E15E22}" type="slidenum">
              <a:rPr kumimoji="1" lang="ja-JP" altLang="en-US" smtClean="0"/>
              <a:t>‹#›</a:t>
            </a:fld>
            <a:endParaRPr kumimoji="1" lang="ja-JP" altLang="en-US"/>
          </a:p>
        </p:txBody>
      </p:sp>
    </p:spTree>
    <p:extLst>
      <p:ext uri="{BB962C8B-B14F-4D97-AF65-F5344CB8AC3E}">
        <p14:creationId xmlns:p14="http://schemas.microsoft.com/office/powerpoint/2010/main" val="2822540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56C9AE2-3EEA-4B9E-BA29-1FFB0638F01C}" type="datetimeFigureOut">
              <a:rPr kumimoji="1" lang="ja-JP" altLang="en-US" smtClean="0"/>
              <a:t>2020/2/4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F0CFD38-697F-4C90-A290-ACE161E15E22}" type="slidenum">
              <a:rPr kumimoji="1" lang="ja-JP" altLang="en-US" smtClean="0"/>
              <a:t>‹#›</a:t>
            </a:fld>
            <a:endParaRPr kumimoji="1" lang="ja-JP" altLang="en-US"/>
          </a:p>
        </p:txBody>
      </p:sp>
    </p:spTree>
    <p:extLst>
      <p:ext uri="{BB962C8B-B14F-4D97-AF65-F5344CB8AC3E}">
        <p14:creationId xmlns:p14="http://schemas.microsoft.com/office/powerpoint/2010/main" val="3918337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56C9AE2-3EEA-4B9E-BA29-1FFB0638F01C}" type="datetimeFigureOut">
              <a:rPr kumimoji="1" lang="ja-JP" altLang="en-US" smtClean="0"/>
              <a:t>2020/2/4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F0CFD38-697F-4C90-A290-ACE161E15E22}" type="slidenum">
              <a:rPr kumimoji="1" lang="ja-JP" altLang="en-US" smtClean="0"/>
              <a:t>‹#›</a:t>
            </a:fld>
            <a:endParaRPr kumimoji="1" lang="ja-JP" altLang="en-US"/>
          </a:p>
        </p:txBody>
      </p:sp>
    </p:spTree>
    <p:extLst>
      <p:ext uri="{BB962C8B-B14F-4D97-AF65-F5344CB8AC3E}">
        <p14:creationId xmlns:p14="http://schemas.microsoft.com/office/powerpoint/2010/main" val="599083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56C9AE2-3EEA-4B9E-BA29-1FFB0638F01C}" type="datetimeFigureOut">
              <a:rPr kumimoji="1" lang="ja-JP" altLang="en-US" smtClean="0"/>
              <a:t>2020/2/4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F0CFD38-697F-4C90-A290-ACE161E15E22}" type="slidenum">
              <a:rPr kumimoji="1" lang="ja-JP" altLang="en-US" smtClean="0"/>
              <a:t>‹#›</a:t>
            </a:fld>
            <a:endParaRPr kumimoji="1" lang="ja-JP" altLang="en-US"/>
          </a:p>
        </p:txBody>
      </p:sp>
    </p:spTree>
    <p:extLst>
      <p:ext uri="{BB962C8B-B14F-4D97-AF65-F5344CB8AC3E}">
        <p14:creationId xmlns:p14="http://schemas.microsoft.com/office/powerpoint/2010/main" val="1765252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56C9AE2-3EEA-4B9E-BA29-1FFB0638F01C}" type="datetimeFigureOut">
              <a:rPr kumimoji="1" lang="ja-JP" altLang="en-US" smtClean="0"/>
              <a:t>2020/2/4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F0CFD38-697F-4C90-A290-ACE161E15E22}" type="slidenum">
              <a:rPr kumimoji="1" lang="ja-JP" altLang="en-US" smtClean="0"/>
              <a:t>‹#›</a:t>
            </a:fld>
            <a:endParaRPr kumimoji="1" lang="ja-JP" altLang="en-US"/>
          </a:p>
        </p:txBody>
      </p:sp>
    </p:spTree>
    <p:extLst>
      <p:ext uri="{BB962C8B-B14F-4D97-AF65-F5344CB8AC3E}">
        <p14:creationId xmlns:p14="http://schemas.microsoft.com/office/powerpoint/2010/main" val="1273159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56C9AE2-3EEA-4B9E-BA29-1FFB0638F01C}" type="datetimeFigureOut">
              <a:rPr kumimoji="1" lang="ja-JP" altLang="en-US" smtClean="0"/>
              <a:t>2020/2/4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F0CFD38-697F-4C90-A290-ACE161E15E22}" type="slidenum">
              <a:rPr kumimoji="1" lang="ja-JP" altLang="en-US" smtClean="0"/>
              <a:t>‹#›</a:t>
            </a:fld>
            <a:endParaRPr kumimoji="1" lang="ja-JP" altLang="en-US"/>
          </a:p>
        </p:txBody>
      </p:sp>
    </p:spTree>
    <p:extLst>
      <p:ext uri="{BB962C8B-B14F-4D97-AF65-F5344CB8AC3E}">
        <p14:creationId xmlns:p14="http://schemas.microsoft.com/office/powerpoint/2010/main" val="2797250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56C9AE2-3EEA-4B9E-BA29-1FFB0638F01C}" type="datetimeFigureOut">
              <a:rPr kumimoji="1" lang="ja-JP" altLang="en-US" smtClean="0"/>
              <a:t>2020/2/4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F0CFD38-697F-4C90-A290-ACE161E15E22}" type="slidenum">
              <a:rPr kumimoji="1" lang="ja-JP" altLang="en-US" smtClean="0"/>
              <a:t>‹#›</a:t>
            </a:fld>
            <a:endParaRPr kumimoji="1" lang="ja-JP" altLang="en-US"/>
          </a:p>
        </p:txBody>
      </p:sp>
    </p:spTree>
    <p:extLst>
      <p:ext uri="{BB962C8B-B14F-4D97-AF65-F5344CB8AC3E}">
        <p14:creationId xmlns:p14="http://schemas.microsoft.com/office/powerpoint/2010/main" val="1300001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6C9AE2-3EEA-4B9E-BA29-1FFB0638F01C}" type="datetimeFigureOut">
              <a:rPr kumimoji="1" lang="ja-JP" altLang="en-US" smtClean="0"/>
              <a:t>2020/2/4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0CFD38-697F-4C90-A290-ACE161E15E22}" type="slidenum">
              <a:rPr kumimoji="1" lang="ja-JP" altLang="en-US" smtClean="0"/>
              <a:t>‹#›</a:t>
            </a:fld>
            <a:endParaRPr kumimoji="1" lang="ja-JP" altLang="en-US"/>
          </a:p>
        </p:txBody>
      </p:sp>
    </p:spTree>
    <p:extLst>
      <p:ext uri="{BB962C8B-B14F-4D97-AF65-F5344CB8AC3E}">
        <p14:creationId xmlns:p14="http://schemas.microsoft.com/office/powerpoint/2010/main" val="39761833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2"/>
            <a:ext cx="9144000" cy="4695634"/>
          </a:xfrm>
        </p:spPr>
        <p:txBody>
          <a:bodyPr>
            <a:normAutofit/>
          </a:bodyPr>
          <a:lstStyle/>
          <a:p>
            <a:r>
              <a:rPr lang="ja-JP" altLang="en-US" sz="4800" dirty="0"/>
              <a:t>ひろしま脳卒中地域連携パス</a:t>
            </a:r>
            <a:br>
              <a:rPr lang="en-US" altLang="ja-JP" sz="4800" dirty="0"/>
            </a:br>
            <a:r>
              <a:rPr lang="ja-JP" altLang="en-US" sz="4800" dirty="0"/>
              <a:t>移行後検討会における意見</a:t>
            </a:r>
            <a:br>
              <a:rPr lang="en-US" altLang="ja-JP" sz="4800" dirty="0"/>
            </a:br>
            <a:br>
              <a:rPr lang="en-US" altLang="ja-JP" sz="4800" dirty="0"/>
            </a:br>
            <a:r>
              <a:rPr lang="ja-JP" altLang="en-US" dirty="0"/>
              <a:t>まとめ</a:t>
            </a:r>
            <a:br>
              <a:rPr lang="en-US" altLang="ja-JP" dirty="0"/>
            </a:br>
            <a:endParaRPr kumimoji="1" lang="ja-JP" altLang="en-US" dirty="0"/>
          </a:p>
        </p:txBody>
      </p:sp>
    </p:spTree>
    <p:extLst>
      <p:ext uri="{BB962C8B-B14F-4D97-AF65-F5344CB8AC3E}">
        <p14:creationId xmlns:p14="http://schemas.microsoft.com/office/powerpoint/2010/main" val="2001855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751EC54-6C2D-4434-A6BB-536370191677}"/>
              </a:ext>
            </a:extLst>
          </p:cNvPr>
          <p:cNvSpPr>
            <a:spLocks noGrp="1"/>
          </p:cNvSpPr>
          <p:nvPr>
            <p:ph type="title"/>
          </p:nvPr>
        </p:nvSpPr>
        <p:spPr>
          <a:xfrm>
            <a:off x="838199" y="204351"/>
            <a:ext cx="10515600" cy="1061741"/>
          </a:xfrm>
          <a:ln w="28575">
            <a:solidFill>
              <a:srgbClr val="00B050"/>
            </a:solidFill>
          </a:ln>
        </p:spPr>
        <p:txBody>
          <a:bodyPr>
            <a:normAutofit/>
          </a:bodyPr>
          <a:lstStyle/>
          <a:p>
            <a:r>
              <a:rPr lang="ja-JP" altLang="en-US" sz="3600" dirty="0"/>
              <a:t>テーマ①　「ひろしま脳卒中地域連携パスを使用して」</a:t>
            </a:r>
            <a:endParaRPr kumimoji="1" lang="ja-JP" altLang="en-US" sz="3600" dirty="0"/>
          </a:p>
        </p:txBody>
      </p:sp>
      <p:sp>
        <p:nvSpPr>
          <p:cNvPr id="4" name="テキスト ボックス 3">
            <a:extLst>
              <a:ext uri="{FF2B5EF4-FFF2-40B4-BE49-F238E27FC236}">
                <a16:creationId xmlns:a16="http://schemas.microsoft.com/office/drawing/2014/main" id="{ADAFED38-823A-484D-8503-8B5DBF9840E1}"/>
              </a:ext>
            </a:extLst>
          </p:cNvPr>
          <p:cNvSpPr txBox="1"/>
          <p:nvPr/>
        </p:nvSpPr>
        <p:spPr>
          <a:xfrm>
            <a:off x="514139" y="1266092"/>
            <a:ext cx="11163719" cy="5693866"/>
          </a:xfrm>
          <a:prstGeom prst="rect">
            <a:avLst/>
          </a:prstGeom>
          <a:noFill/>
        </p:spPr>
        <p:txBody>
          <a:bodyPr wrap="square" rtlCol="0">
            <a:spAutoFit/>
          </a:bodyPr>
          <a:lstStyle/>
          <a:p>
            <a:r>
              <a:rPr lang="ja-JP" altLang="en-US" sz="2800" dirty="0"/>
              <a:t>＜急性期病院＞　</a:t>
            </a:r>
          </a:p>
          <a:p>
            <a:r>
              <a:rPr lang="ja-JP" altLang="en-US" sz="2800" dirty="0"/>
              <a:t>・以前は文書で入力していた項目がチェックになり難しくなったが、工夫し</a:t>
            </a:r>
            <a:endParaRPr lang="en-US" altLang="ja-JP" sz="2800" dirty="0"/>
          </a:p>
          <a:p>
            <a:r>
              <a:rPr lang="ja-JP" altLang="en-US" sz="2800" dirty="0"/>
              <a:t>　て入力している。（電子カルテから情報紐づけ、電子カルテ機能を利用）</a:t>
            </a:r>
            <a:endParaRPr lang="en-US" altLang="ja-JP" sz="2800" dirty="0"/>
          </a:p>
          <a:p>
            <a:endParaRPr lang="ja-JP" altLang="en-US" sz="2800" dirty="0"/>
          </a:p>
          <a:p>
            <a:r>
              <a:rPr lang="ja-JP" altLang="en-US" sz="2800" dirty="0"/>
              <a:t>＜回復期病院＞</a:t>
            </a:r>
          </a:p>
          <a:p>
            <a:r>
              <a:rPr lang="ja-JP" altLang="en-US" sz="2800" dirty="0"/>
              <a:t>・記入欄が少なく情報をまとめるのが難しい。パスについて職員間で勉強</a:t>
            </a:r>
            <a:endParaRPr lang="en-US" altLang="ja-JP" sz="2800" dirty="0"/>
          </a:p>
          <a:p>
            <a:r>
              <a:rPr lang="ja-JP" altLang="en-US" sz="2800" dirty="0"/>
              <a:t>　会をしている。</a:t>
            </a:r>
          </a:p>
          <a:p>
            <a:r>
              <a:rPr lang="ja-JP" altLang="en-US" sz="2800" dirty="0"/>
              <a:t>・患者用シートがあるので説明しやすい。</a:t>
            </a:r>
            <a:endParaRPr lang="en-US" altLang="ja-JP" sz="2800" dirty="0"/>
          </a:p>
          <a:p>
            <a:endParaRPr lang="ja-JP" altLang="en-US" sz="2800" dirty="0"/>
          </a:p>
          <a:p>
            <a:r>
              <a:rPr lang="ja-JP" altLang="en-US" sz="2800" dirty="0"/>
              <a:t>＜生活期病院＞</a:t>
            </a:r>
          </a:p>
          <a:p>
            <a:r>
              <a:rPr lang="ja-JP" altLang="en-US" sz="2800" dirty="0"/>
              <a:t>・パスはあまり来ていない。</a:t>
            </a:r>
          </a:p>
          <a:p>
            <a:r>
              <a:rPr lang="ja-JP" altLang="en-US" sz="2800" dirty="0"/>
              <a:t>・患者用パスの動かし方、書き方が手探りで良く分からない。生活期主治</a:t>
            </a:r>
            <a:endParaRPr lang="en-US" altLang="ja-JP" sz="2800" dirty="0"/>
          </a:p>
          <a:p>
            <a:r>
              <a:rPr lang="ja-JP" altLang="en-US" sz="2800" dirty="0"/>
              <a:t>　医欄すべてをＤｒが書けないので他の職種が書いている。</a:t>
            </a:r>
          </a:p>
        </p:txBody>
      </p:sp>
    </p:spTree>
    <p:extLst>
      <p:ext uri="{BB962C8B-B14F-4D97-AF65-F5344CB8AC3E}">
        <p14:creationId xmlns:p14="http://schemas.microsoft.com/office/powerpoint/2010/main" val="2598612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751EC54-6C2D-4434-A6BB-536370191677}"/>
              </a:ext>
            </a:extLst>
          </p:cNvPr>
          <p:cNvSpPr>
            <a:spLocks noGrp="1"/>
          </p:cNvSpPr>
          <p:nvPr>
            <p:ph type="title"/>
          </p:nvPr>
        </p:nvSpPr>
        <p:spPr>
          <a:xfrm>
            <a:off x="341643" y="365125"/>
            <a:ext cx="11686233" cy="1061741"/>
          </a:xfrm>
          <a:ln w="38100">
            <a:solidFill>
              <a:srgbClr val="00B050"/>
            </a:solidFill>
          </a:ln>
        </p:spPr>
        <p:txBody>
          <a:bodyPr>
            <a:normAutofit fontScale="90000"/>
          </a:bodyPr>
          <a:lstStyle/>
          <a:p>
            <a:r>
              <a:rPr lang="ja-JP" altLang="en-US" sz="3600" dirty="0"/>
              <a:t>テーマ②</a:t>
            </a:r>
            <a:br>
              <a:rPr lang="en-US" altLang="ja-JP" sz="3600" dirty="0"/>
            </a:br>
            <a:r>
              <a:rPr lang="ja-JP" altLang="en-US" sz="3100" dirty="0"/>
              <a:t>「今後、ひろしま脳卒中地域連携パスを活用するために、私たちにできること」</a:t>
            </a:r>
            <a:endParaRPr kumimoji="1" lang="ja-JP" altLang="en-US" sz="3100" dirty="0"/>
          </a:p>
        </p:txBody>
      </p:sp>
      <p:sp>
        <p:nvSpPr>
          <p:cNvPr id="4" name="テキスト ボックス 3">
            <a:extLst>
              <a:ext uri="{FF2B5EF4-FFF2-40B4-BE49-F238E27FC236}">
                <a16:creationId xmlns:a16="http://schemas.microsoft.com/office/drawing/2014/main" id="{ADAFED38-823A-484D-8503-8B5DBF9840E1}"/>
              </a:ext>
            </a:extLst>
          </p:cNvPr>
          <p:cNvSpPr txBox="1"/>
          <p:nvPr/>
        </p:nvSpPr>
        <p:spPr>
          <a:xfrm>
            <a:off x="341643" y="1537398"/>
            <a:ext cx="11686232" cy="5293757"/>
          </a:xfrm>
          <a:prstGeom prst="rect">
            <a:avLst/>
          </a:prstGeom>
          <a:noFill/>
        </p:spPr>
        <p:txBody>
          <a:bodyPr wrap="square" rtlCol="0">
            <a:spAutoFit/>
          </a:bodyPr>
          <a:lstStyle/>
          <a:p>
            <a:r>
              <a:rPr lang="ja-JP" altLang="en-US" sz="2600" dirty="0"/>
              <a:t>＜急性期病院＞　</a:t>
            </a:r>
          </a:p>
          <a:p>
            <a:r>
              <a:rPr lang="ja-JP" altLang="en-US" sz="2600" dirty="0"/>
              <a:t>・続く病院が活用できるよう、急性期で正確に入力していくこと。</a:t>
            </a:r>
          </a:p>
          <a:p>
            <a:endParaRPr lang="ja-JP" altLang="en-US" sz="2600" dirty="0"/>
          </a:p>
          <a:p>
            <a:r>
              <a:rPr lang="ja-JP" altLang="en-US" sz="2600" dirty="0"/>
              <a:t>＜回復期病院＞</a:t>
            </a:r>
          </a:p>
          <a:p>
            <a:r>
              <a:rPr lang="ja-JP" altLang="en-US" sz="2600" dirty="0"/>
              <a:t>・急性期のパスを入院時に必ず目を通し、活用する。</a:t>
            </a:r>
          </a:p>
          <a:p>
            <a:r>
              <a:rPr lang="ja-JP" altLang="en-US" sz="2600" dirty="0"/>
              <a:t>・自由記載欄が狭いので書類を添付する。</a:t>
            </a:r>
            <a:endParaRPr lang="en-US" altLang="ja-JP" sz="2600" dirty="0"/>
          </a:p>
          <a:p>
            <a:r>
              <a:rPr lang="ja-JP" altLang="en-US" sz="2600" dirty="0"/>
              <a:t>・一人一人が意義を理解する。</a:t>
            </a:r>
            <a:endParaRPr lang="en-US" altLang="ja-JP" sz="2600" dirty="0"/>
          </a:p>
          <a:p>
            <a:endParaRPr lang="ja-JP" altLang="en-US" sz="2600" dirty="0"/>
          </a:p>
          <a:p>
            <a:r>
              <a:rPr lang="ja-JP" altLang="en-US" sz="2600" dirty="0"/>
              <a:t>＜生活期病院＞</a:t>
            </a:r>
          </a:p>
          <a:p>
            <a:r>
              <a:rPr lang="ja-JP" altLang="en-US" sz="2600" dirty="0"/>
              <a:t>・受け手に合わせて紙とＣＤを送ってほしい。</a:t>
            </a:r>
          </a:p>
          <a:p>
            <a:r>
              <a:rPr lang="ja-JP" altLang="en-US" sz="2600" dirty="0"/>
              <a:t>・ガイドラインの目的の中に医療連携だけでなく介護も入れてほしい。（追加予定）</a:t>
            </a:r>
            <a:endParaRPr lang="en-US" altLang="ja-JP" sz="2600" dirty="0"/>
          </a:p>
          <a:p>
            <a:r>
              <a:rPr lang="ja-JP" altLang="en-US" sz="2600" dirty="0"/>
              <a:t>・パスがいつでも見れる体制でないと活用できない。正確な情報が欲しい。</a:t>
            </a:r>
            <a:endParaRPr lang="en-US" altLang="ja-JP" sz="2600" dirty="0"/>
          </a:p>
          <a:p>
            <a:endParaRPr lang="ja-JP" altLang="en-US" sz="2600" dirty="0"/>
          </a:p>
        </p:txBody>
      </p:sp>
    </p:spTree>
    <p:extLst>
      <p:ext uri="{BB962C8B-B14F-4D97-AF65-F5344CB8AC3E}">
        <p14:creationId xmlns:p14="http://schemas.microsoft.com/office/powerpoint/2010/main" val="589290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62DA04B-220F-4425-8C80-3D2A1CBA5351}"/>
              </a:ext>
            </a:extLst>
          </p:cNvPr>
          <p:cNvSpPr>
            <a:spLocks noGrp="1"/>
          </p:cNvSpPr>
          <p:nvPr>
            <p:ph type="title"/>
          </p:nvPr>
        </p:nvSpPr>
        <p:spPr>
          <a:ln w="38100">
            <a:solidFill>
              <a:srgbClr val="00B050"/>
            </a:solidFill>
          </a:ln>
        </p:spPr>
        <p:txBody>
          <a:bodyPr>
            <a:normAutofit/>
          </a:bodyPr>
          <a:lstStyle/>
          <a:p>
            <a:r>
              <a:rPr lang="ja-JP" altLang="en-US" sz="3600" dirty="0"/>
              <a:t>　ＮＰＯ法人備後脳卒中ネットワーク理事</a:t>
            </a:r>
            <a:br>
              <a:rPr lang="en-US" altLang="ja-JP" sz="3600" dirty="0"/>
            </a:br>
            <a:r>
              <a:rPr lang="ja-JP" altLang="en-US" sz="3600" dirty="0"/>
              <a:t>　郡山　達男先生コメント</a:t>
            </a:r>
            <a:endParaRPr kumimoji="1" lang="ja-JP" altLang="en-US" sz="3600" dirty="0"/>
          </a:p>
        </p:txBody>
      </p:sp>
      <p:sp>
        <p:nvSpPr>
          <p:cNvPr id="3" name="テキスト ボックス 2">
            <a:extLst>
              <a:ext uri="{FF2B5EF4-FFF2-40B4-BE49-F238E27FC236}">
                <a16:creationId xmlns:a16="http://schemas.microsoft.com/office/drawing/2014/main" id="{B7F9C90B-68B7-4443-8EC1-9D5610FA7348}"/>
              </a:ext>
            </a:extLst>
          </p:cNvPr>
          <p:cNvSpPr txBox="1"/>
          <p:nvPr/>
        </p:nvSpPr>
        <p:spPr>
          <a:xfrm>
            <a:off x="649793" y="2120201"/>
            <a:ext cx="10892413" cy="3539430"/>
          </a:xfrm>
          <a:prstGeom prst="rect">
            <a:avLst/>
          </a:prstGeom>
          <a:noFill/>
        </p:spPr>
        <p:txBody>
          <a:bodyPr wrap="square" rtlCol="0">
            <a:spAutoFit/>
          </a:bodyPr>
          <a:lstStyle/>
          <a:p>
            <a:r>
              <a:rPr kumimoji="1" lang="ja-JP" altLang="en-US" sz="2800" dirty="0"/>
              <a:t>・診療報酬の算定要件は患者用パスである。（入院診療計画書の代わり</a:t>
            </a:r>
            <a:endParaRPr kumimoji="1" lang="en-US" altLang="ja-JP" sz="2800" dirty="0"/>
          </a:p>
          <a:p>
            <a:r>
              <a:rPr lang="ja-JP" altLang="en-US" sz="2800" dirty="0"/>
              <a:t>　</a:t>
            </a:r>
            <a:r>
              <a:rPr kumimoji="1" lang="ja-JP" altLang="en-US" sz="2800" dirty="0"/>
              <a:t>になる）</a:t>
            </a:r>
            <a:endParaRPr kumimoji="1" lang="en-US" altLang="ja-JP" sz="2800" dirty="0"/>
          </a:p>
          <a:p>
            <a:r>
              <a:rPr lang="ja-JP" altLang="en-US" sz="2800" dirty="0"/>
              <a:t>・医療者用パスは統計解析をするので、項目に抜けがないよう入力して</a:t>
            </a:r>
            <a:endParaRPr lang="en-US" altLang="ja-JP" sz="2800" dirty="0"/>
          </a:p>
          <a:p>
            <a:r>
              <a:rPr lang="ja-JP" altLang="en-US" sz="2800" dirty="0"/>
              <a:t>　ほしい。</a:t>
            </a:r>
            <a:endParaRPr lang="en-US" altLang="ja-JP" sz="2800" dirty="0"/>
          </a:p>
          <a:p>
            <a:r>
              <a:rPr kumimoji="1" lang="ja-JP" altLang="en-US" sz="2800" dirty="0"/>
              <a:t>・自由記載欄は県がロックしているので大きくならない。県に意見として</a:t>
            </a:r>
            <a:endParaRPr kumimoji="1" lang="en-US" altLang="ja-JP" sz="2800" dirty="0"/>
          </a:p>
          <a:p>
            <a:r>
              <a:rPr kumimoji="1" lang="ja-JP" altLang="en-US" sz="2800" dirty="0"/>
              <a:t>　あげていきたい。</a:t>
            </a:r>
            <a:endParaRPr kumimoji="1" lang="en-US" altLang="ja-JP" sz="2800" dirty="0"/>
          </a:p>
          <a:p>
            <a:r>
              <a:rPr lang="ja-JP" altLang="en-US" sz="2800" dirty="0"/>
              <a:t>・連携パスは再発防止、重症化防止に役立てていきたい。１年後、半年</a:t>
            </a:r>
            <a:endParaRPr lang="en-US" altLang="ja-JP" sz="2800" dirty="0"/>
          </a:p>
          <a:p>
            <a:r>
              <a:rPr lang="ja-JP" altLang="en-US" sz="2800" dirty="0"/>
              <a:t>　後の受診をしてもらい、循環型の医療につなげたい。</a:t>
            </a:r>
            <a:endParaRPr kumimoji="1" lang="ja-JP" altLang="en-US" sz="2800" dirty="0"/>
          </a:p>
        </p:txBody>
      </p:sp>
    </p:spTree>
    <p:extLst>
      <p:ext uri="{BB962C8B-B14F-4D97-AF65-F5344CB8AC3E}">
        <p14:creationId xmlns:p14="http://schemas.microsoft.com/office/powerpoint/2010/main" val="198160293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TotalTime>
  <Words>396</Words>
  <Application>Microsoft Office PowerPoint</Application>
  <PresentationFormat>ワイド画面</PresentationFormat>
  <Paragraphs>37</Paragraphs>
  <Slides>4</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4</vt:i4>
      </vt:variant>
    </vt:vector>
  </HeadingPairs>
  <TitlesOfParts>
    <vt:vector size="8" baseType="lpstr">
      <vt:lpstr>Arial</vt:lpstr>
      <vt:lpstr>Calibri</vt:lpstr>
      <vt:lpstr>Calibri Light</vt:lpstr>
      <vt:lpstr>Office テーマ</vt:lpstr>
      <vt:lpstr>ひろしま脳卒中地域連携パス 移行後検討会における意見  まとめ </vt:lpstr>
      <vt:lpstr>テーマ①　「ひろしま脳卒中地域連携パスを使用して」</vt:lpstr>
      <vt:lpstr>テーマ② 「今後、ひろしま脳卒中地域連携パスを活用するために、私たちにできること」</vt:lpstr>
      <vt:lpstr>　ＮＰＯ法人備後脳卒中ネットワーク理事 　郡山　達男先生コメント</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備後脳卒中ネットワーク</dc:title>
  <dc:creator>大田一郎</dc:creator>
  <cp:lastModifiedBy>備後脳卒中ネットワーク</cp:lastModifiedBy>
  <cp:revision>8</cp:revision>
  <cp:lastPrinted>2020-02-04T02:42:52Z</cp:lastPrinted>
  <dcterms:created xsi:type="dcterms:W3CDTF">2019-06-04T06:53:20Z</dcterms:created>
  <dcterms:modified xsi:type="dcterms:W3CDTF">2020-02-04T03:58:19Z</dcterms:modified>
</cp:coreProperties>
</file>